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544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662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648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801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154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520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8013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76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67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225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55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09886-F784-463C-8CEE-421CC2EF2BAF}" type="datetimeFigureOut">
              <a:rPr lang="es-CL" smtClean="0"/>
              <a:t>26-06-2013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3C3F7-3EA8-4FC8-AE40-0D7350C26999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393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AVANCES COMISIONES</a:t>
            </a:r>
            <a:endParaRPr lang="es-C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Comisión Infraestructura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7388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Alimenticios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/>
              <a:t>El uso y acceso a los microondas es deficitario en la actualidad, encontrándose menos de 8 microondas en buenas condiciones y de libre acceso para cerca de 6300 estudiantes. Es por ello que se hace urgente la necesidad de crear un punto de buenas condiciones y características que permita un buen acceso y uso de los microondas dentro de la universidad. Además, se considera totalmente insuficiente la cantidad total de microondas para la cantidad de alumnos.</a:t>
            </a:r>
          </a:p>
        </p:txBody>
      </p:sp>
    </p:spTree>
    <p:extLst>
      <p:ext uri="{BB962C8B-B14F-4D97-AF65-F5344CB8AC3E}">
        <p14:creationId xmlns:p14="http://schemas.microsoft.com/office/powerpoint/2010/main" val="2211111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Alimenticios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Se requiere </a:t>
            </a:r>
            <a:r>
              <a:rPr lang="es-CL" dirty="0"/>
              <a:t>de un aumento en la vigilancia de </a:t>
            </a:r>
            <a:r>
              <a:rPr lang="es-CL" dirty="0" smtClean="0"/>
              <a:t>la limpieza dentro de los microondas </a:t>
            </a:r>
            <a:r>
              <a:rPr lang="es-CL" dirty="0"/>
              <a:t>y el cuidado otorgado. </a:t>
            </a:r>
          </a:p>
        </p:txBody>
      </p:sp>
    </p:spTree>
    <p:extLst>
      <p:ext uri="{BB962C8B-B14F-4D97-AF65-F5344CB8AC3E}">
        <p14:creationId xmlns:p14="http://schemas.microsoft.com/office/powerpoint/2010/main" val="3057667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de Estudio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Se debe mejorar la ventilación de las salas de clases, sobre todo en las del edificio C</a:t>
            </a:r>
          </a:p>
          <a:p>
            <a:r>
              <a:rPr lang="es-CL" dirty="0" smtClean="0"/>
              <a:t>En otros casos, como el edificio P, se debe optimizar el efecto de la ventilación reduciendo el ruido que provoca al activarse.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0538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de Estudio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Las salas de estudio deben considerar una mayor cantidad de enchufes y salidas de internet para conexiones por red a fin de presentar condiciones óptimas para el estudio. Además, las que se encuentren cerradas ya sea por llave o candado, deben ser abiertas y encontrarse disponibles para su libre uso. </a:t>
            </a:r>
          </a:p>
        </p:txBody>
      </p:sp>
    </p:spTree>
    <p:extLst>
      <p:ext uri="{BB962C8B-B14F-4D97-AF65-F5344CB8AC3E}">
        <p14:creationId xmlns:p14="http://schemas.microsoft.com/office/powerpoint/2010/main" val="772319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de Estudio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asignación de salas debe ser realizada de forma expedita y clara, no pudiendo presentarse situaciones como cruce de salas asignadas a certámenes o clases.</a:t>
            </a:r>
          </a:p>
        </p:txBody>
      </p:sp>
    </p:spTree>
    <p:extLst>
      <p:ext uri="{BB962C8B-B14F-4D97-AF65-F5344CB8AC3E}">
        <p14:creationId xmlns:p14="http://schemas.microsoft.com/office/powerpoint/2010/main" val="3063807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de Estudio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reserva y asignación de salas debe ser realizada mediante un sistema de solicitudes virtuales, permitiendo un claro acceso y visualización del uso de éstas. </a:t>
            </a:r>
          </a:p>
        </p:txBody>
      </p:sp>
    </p:spTree>
    <p:extLst>
      <p:ext uri="{BB962C8B-B14F-4D97-AF65-F5344CB8AC3E}">
        <p14:creationId xmlns:p14="http://schemas.microsoft.com/office/powerpoint/2010/main" val="4076514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de Estudio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Ampliación de los criterios de asignación de las salas, dado que la  cantidad de alumnos y presencia de data no es suficiente para asignar de buena manera los espacios. </a:t>
            </a:r>
            <a:r>
              <a:rPr lang="es-CL" dirty="0" smtClean="0"/>
              <a:t>(vale decir, tipo de sala, mesas, respecto del método de trabajo de la actividad a realizarse, entre otros factores que pudieran influir).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91032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de Estudio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Las salas de docencia activa deben ser utilizados para estos fines, dado que no son cómodas ni aptas para realizar clases </a:t>
            </a:r>
            <a:r>
              <a:rPr lang="es-CL" dirty="0" smtClean="0"/>
              <a:t>normales </a:t>
            </a:r>
            <a:r>
              <a:rPr lang="es-CL" dirty="0"/>
              <a:t>en ellas. </a:t>
            </a:r>
          </a:p>
        </p:txBody>
      </p:sp>
    </p:spTree>
    <p:extLst>
      <p:ext uri="{BB962C8B-B14F-4D97-AF65-F5344CB8AC3E}">
        <p14:creationId xmlns:p14="http://schemas.microsoft.com/office/powerpoint/2010/main" val="78263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Biblioteca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Se requiere que cese la utilización de espacios de la biblioteca (como es el caso de quinto piso) por parte de otras unidades.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025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Biblioteca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Se </a:t>
            </a:r>
            <a:r>
              <a:rPr lang="es-CL" dirty="0"/>
              <a:t>solicita ampliar esto y facilitar el acceso a corriente </a:t>
            </a:r>
            <a:r>
              <a:rPr lang="es-CL" dirty="0" smtClean="0"/>
              <a:t>eléctrica para </a:t>
            </a:r>
            <a:r>
              <a:rPr lang="es-CL" dirty="0"/>
              <a:t>todas las mesas.</a:t>
            </a:r>
          </a:p>
        </p:txBody>
      </p:sp>
    </p:spTree>
    <p:extLst>
      <p:ext uri="{BB962C8B-B14F-4D97-AF65-F5344CB8AC3E}">
        <p14:creationId xmlns:p14="http://schemas.microsoft.com/office/powerpoint/2010/main" val="876791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Crecimiento de la población universitaria acorde a los espacios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El </a:t>
            </a:r>
            <a:r>
              <a:rPr lang="es-CL" dirty="0"/>
              <a:t>crecimiento de la población estudiantil debe ajustarse a la cantidad de espacios disponibles en la Universidad, relacionando así la cantidad de personas con m^2 efectivos por estudiante. </a:t>
            </a:r>
            <a:r>
              <a:rPr lang="es-CL" dirty="0" smtClean="0"/>
              <a:t>El </a:t>
            </a:r>
            <a:r>
              <a:rPr lang="es-CL" dirty="0"/>
              <a:t>plan estratégico de la universidad debe responder a un crecimiento justificado de la universidad con orientaciones claras, no permitiéndose el aumento en la cantidad de alumnos y posterior a ello el aumento de espacios. </a:t>
            </a:r>
            <a:endParaRPr lang="es-CL" dirty="0" smtClean="0"/>
          </a:p>
          <a:p>
            <a:r>
              <a:rPr lang="es-CL" dirty="0" smtClean="0"/>
              <a:t>En nuestro petitorio como Casa Central se encuentra plasmada la necesidad de frenar el aumento en número de matrícula nueva dada la falta de espacios físicos en la universidad.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37317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Biblioteca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biblioteca es un bien valioso para la comunidad, sin </a:t>
            </a:r>
            <a:r>
              <a:rPr lang="es-CL" dirty="0" smtClean="0"/>
              <a:t>embargo, </a:t>
            </a:r>
            <a:r>
              <a:rPr lang="es-CL" dirty="0"/>
              <a:t>su uso se encuentra actualmente restringido al sólo uso </a:t>
            </a:r>
            <a:r>
              <a:rPr lang="es-CL" dirty="0" err="1"/>
              <a:t>sansano</a:t>
            </a:r>
            <a:r>
              <a:rPr lang="es-CL" dirty="0"/>
              <a:t>. Esta situación puede ser opacada ampliando el espectro de usuarios de la biblioteca, abriéndola a la comunidad en el uso de libros cuya demanda no sea crítica.</a:t>
            </a:r>
          </a:p>
        </p:txBody>
      </p:sp>
    </p:spTree>
    <p:extLst>
      <p:ext uri="{BB962C8B-B14F-4D97-AF65-F5344CB8AC3E}">
        <p14:creationId xmlns:p14="http://schemas.microsoft.com/office/powerpoint/2010/main" val="400066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Espacios Deportivos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Se requiere utilización </a:t>
            </a:r>
            <a:r>
              <a:rPr lang="es-CL" dirty="0"/>
              <a:t>efectiva durante todo el año de la terraza del Gimnasio 2, generando en ella espacios para máquinas de ejercicios y salas de libre uso para ramas de baile y otras actividades </a:t>
            </a:r>
            <a:r>
              <a:rPr lang="es-CL" dirty="0" smtClean="0"/>
              <a:t>sociales/deportivas.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6285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Espacios Deportivos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Se requiere mejora </a:t>
            </a:r>
            <a:r>
              <a:rPr lang="es-CL" dirty="0"/>
              <a:t>en las condiciones de ventilación del gimnasio 3, además de la inclusión de superficies óptimas en el suelo para la realización de las actividades que allí se desarrollan. </a:t>
            </a:r>
          </a:p>
        </p:txBody>
      </p:sp>
    </p:spTree>
    <p:extLst>
      <p:ext uri="{BB962C8B-B14F-4D97-AF65-F5344CB8AC3E}">
        <p14:creationId xmlns:p14="http://schemas.microsoft.com/office/powerpoint/2010/main" val="2119187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Espacios Deportivos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Se requiere techado </a:t>
            </a:r>
            <a:r>
              <a:rPr lang="es-CL" dirty="0"/>
              <a:t>de canchas 5x5 y 7x7, permitiendo su </a:t>
            </a:r>
            <a:r>
              <a:rPr lang="es-CL" dirty="0" smtClean="0"/>
              <a:t>uso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44665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Facilitar el desarrollo de la organización estudiantil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Los departamentos deben en primera instancia garantizar los espacios de trabajo y desarrollo para las organizaciones estudiantiles de sus </a:t>
            </a:r>
            <a:r>
              <a:rPr lang="es-CL" dirty="0" smtClean="0"/>
              <a:t>unidades (</a:t>
            </a:r>
            <a:r>
              <a:rPr lang="es-CL" dirty="0" err="1" smtClean="0"/>
              <a:t>CAA’s</a:t>
            </a:r>
            <a:r>
              <a:rPr lang="es-CL" dirty="0" smtClean="0"/>
              <a:t>/</a:t>
            </a:r>
            <a:r>
              <a:rPr lang="es-CL" dirty="0" err="1" smtClean="0"/>
              <a:t>CEE’s</a:t>
            </a:r>
            <a:r>
              <a:rPr lang="es-CL" dirty="0" smtClean="0"/>
              <a:t>/</a:t>
            </a:r>
            <a:r>
              <a:rPr lang="es-CL" dirty="0" err="1" smtClean="0"/>
              <a:t>MI’s</a:t>
            </a:r>
            <a:r>
              <a:rPr lang="es-CL" dirty="0" smtClean="0"/>
              <a:t>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85177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Áreas verdes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Dada la incidencia que tienen las áreas </a:t>
            </a:r>
            <a:r>
              <a:rPr lang="es-CL" dirty="0"/>
              <a:t>verdes </a:t>
            </a:r>
            <a:r>
              <a:rPr lang="es-CL" dirty="0" smtClean="0"/>
              <a:t>en </a:t>
            </a:r>
            <a:r>
              <a:rPr lang="es-CL" dirty="0"/>
              <a:t>la calidad de vida dentro de la universidad, </a:t>
            </a:r>
            <a:r>
              <a:rPr lang="es-CL" dirty="0" smtClean="0"/>
              <a:t>las </a:t>
            </a:r>
            <a:r>
              <a:rPr lang="es-CL" dirty="0"/>
              <a:t>ampliaciones y futuras construcciones no deben bajo ningún punto de vista ir en desmedro de ellas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268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Medidas preventivas ante lluvias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Las dependencias de la universidad deben estar en condiciones óptimas para situaciones de lluvia, no debiéndose producir filtraciones ni sucesos desafortunados. Es por esto que se requieren mayores medidas preventivas a fin de evitar estos incidentes.</a:t>
            </a:r>
          </a:p>
        </p:txBody>
      </p:sp>
    </p:spTree>
    <p:extLst>
      <p:ext uri="{BB962C8B-B14F-4D97-AF65-F5344CB8AC3E}">
        <p14:creationId xmlns:p14="http://schemas.microsoft.com/office/powerpoint/2010/main" val="190961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Comunicación y difusión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Las pantallas informativas deben utilizarse de forma concreta, mostrando continuamente información relevante a la universidad, abarcando en los mensajes a toda su comunidad.</a:t>
            </a:r>
          </a:p>
        </p:txBody>
      </p:sp>
    </p:spTree>
    <p:extLst>
      <p:ext uri="{BB962C8B-B14F-4D97-AF65-F5344CB8AC3E}">
        <p14:creationId xmlns:p14="http://schemas.microsoft.com/office/powerpoint/2010/main" val="2937698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Alimenticios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 comedor abierto recientemente en el edificio P debe aceptar a todo el estudiantado y no ejercer filtros en su acceso (vale decir, que también acepte vales verdes.</a:t>
            </a:r>
          </a:p>
          <a:p>
            <a:r>
              <a:rPr lang="es-CL" dirty="0" smtClean="0"/>
              <a:t>Se debe ampliar los menús disponibles, considerando almuerzos para vegetarianos.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08908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Alimenticios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difusión del comedor debe ser explicativa y clara, ya que aún no es sabida por todo el estudiantado su existencia ni funcionamiento. </a:t>
            </a:r>
          </a:p>
        </p:txBody>
      </p:sp>
    </p:spTree>
    <p:extLst>
      <p:ext uri="{BB962C8B-B14F-4D97-AF65-F5344CB8AC3E}">
        <p14:creationId xmlns:p14="http://schemas.microsoft.com/office/powerpoint/2010/main" val="390863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Recintos Alimenticios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incorporación de elementos tecnológicos como pantallas para fortalecer el servicio debe incorporarse prontamente, mostrando información respecto a las raciones disponibles en el comedor. </a:t>
            </a:r>
          </a:p>
        </p:txBody>
      </p:sp>
    </p:spTree>
    <p:extLst>
      <p:ext uri="{BB962C8B-B14F-4D97-AF65-F5344CB8AC3E}">
        <p14:creationId xmlns:p14="http://schemas.microsoft.com/office/powerpoint/2010/main" val="1358256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895</Words>
  <Application>Microsoft Office PowerPoint</Application>
  <PresentationFormat>On-screen Show (4:3)</PresentationFormat>
  <Paragraphs>49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AVANCES COMISIONES</vt:lpstr>
      <vt:lpstr>Crecimiento de la población universitaria acorde a los espacios</vt:lpstr>
      <vt:lpstr>Facilitar el desarrollo de la organización estudiantil</vt:lpstr>
      <vt:lpstr>Áreas verdes</vt:lpstr>
      <vt:lpstr>Medidas preventivas ante lluvias</vt:lpstr>
      <vt:lpstr>Comunicación y difusión</vt:lpstr>
      <vt:lpstr>Recintos Alimenticios</vt:lpstr>
      <vt:lpstr>Recintos Alimenticios</vt:lpstr>
      <vt:lpstr>Recintos Alimenticios</vt:lpstr>
      <vt:lpstr>Recintos Alimenticios</vt:lpstr>
      <vt:lpstr>Recintos Alimenticios</vt:lpstr>
      <vt:lpstr>Recintos de Estudio</vt:lpstr>
      <vt:lpstr>Recintos de Estudio</vt:lpstr>
      <vt:lpstr>Recintos de Estudio</vt:lpstr>
      <vt:lpstr>Recintos de Estudio</vt:lpstr>
      <vt:lpstr>Recintos de Estudio</vt:lpstr>
      <vt:lpstr>Recintos de Estudio</vt:lpstr>
      <vt:lpstr>Biblioteca</vt:lpstr>
      <vt:lpstr>Biblioteca</vt:lpstr>
      <vt:lpstr>Biblioteca</vt:lpstr>
      <vt:lpstr>Espacios Deportivos</vt:lpstr>
      <vt:lpstr>Espacios Deportivos</vt:lpstr>
      <vt:lpstr>Espacios Deportivos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AVANCES COMISIONES</dc:title>
  <dc:creator>Sebastian Fernandez</dc:creator>
  <cp:lastModifiedBy>Sebastian Fernandez</cp:lastModifiedBy>
  <cp:revision>7</cp:revision>
  <dcterms:created xsi:type="dcterms:W3CDTF">2013-06-26T08:49:51Z</dcterms:created>
  <dcterms:modified xsi:type="dcterms:W3CDTF">2013-06-26T12:47:24Z</dcterms:modified>
</cp:coreProperties>
</file>